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2F3CB-4729-4B0F-BDE3-34E32B5972DD}" v="2" dt="2024-05-14T21:40:41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634" y="-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, Tammy" userId="f532e47b-75f2-4de4-9feb-1541dc73899a" providerId="ADAL" clId="{42D2F3CB-4729-4B0F-BDE3-34E32B5972DD}"/>
    <pc:docChg chg="undo custSel modSld">
      <pc:chgData name="Douglas, Tammy" userId="f532e47b-75f2-4de4-9feb-1541dc73899a" providerId="ADAL" clId="{42D2F3CB-4729-4B0F-BDE3-34E32B5972DD}" dt="2024-05-14T21:41:23.864" v="15" actId="14100"/>
      <pc:docMkLst>
        <pc:docMk/>
      </pc:docMkLst>
      <pc:sldChg chg="modSp mod">
        <pc:chgData name="Douglas, Tammy" userId="f532e47b-75f2-4de4-9feb-1541dc73899a" providerId="ADAL" clId="{42D2F3CB-4729-4B0F-BDE3-34E32B5972DD}" dt="2024-05-14T21:41:23.864" v="15" actId="14100"/>
        <pc:sldMkLst>
          <pc:docMk/>
          <pc:sldMk cId="811621014" sldId="257"/>
        </pc:sldMkLst>
        <pc:graphicFrameChg chg="mod modGraphic">
          <ac:chgData name="Douglas, Tammy" userId="f532e47b-75f2-4de4-9feb-1541dc73899a" providerId="ADAL" clId="{42D2F3CB-4729-4B0F-BDE3-34E32B5972DD}" dt="2024-05-14T21:40:47.836" v="10" actId="255"/>
          <ac:graphicFrameMkLst>
            <pc:docMk/>
            <pc:sldMk cId="811621014" sldId="257"/>
            <ac:graphicFrameMk id="4" creationId="{00000000-0000-0000-0000-000000000000}"/>
          </ac:graphicFrameMkLst>
        </pc:graphicFrameChg>
        <pc:graphicFrameChg chg="modGraphic">
          <ac:chgData name="Douglas, Tammy" userId="f532e47b-75f2-4de4-9feb-1541dc73899a" providerId="ADAL" clId="{42D2F3CB-4729-4B0F-BDE3-34E32B5972DD}" dt="2024-05-14T21:41:23.864" v="15" actId="14100"/>
          <ac:graphicFrameMkLst>
            <pc:docMk/>
            <pc:sldMk cId="811621014" sldId="257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508963"/>
              </p:ext>
            </p:extLst>
          </p:nvPr>
        </p:nvGraphicFramePr>
        <p:xfrm>
          <a:off x="152400" y="939760"/>
          <a:ext cx="6477000" cy="1620253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entury Gothic"/>
                          <a:ea typeface="Times New Roman"/>
                        </a:rPr>
                        <a:t>Wednesday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entury Gothic"/>
                          <a:ea typeface="Times New Roman"/>
                        </a:rPr>
                        <a:t>Thursday-</a:t>
                      </a:r>
                      <a:r>
                        <a:rPr lang="en-US" sz="1000" b="1" dirty="0">
                          <a:latin typeface="Century Gothic"/>
                          <a:ea typeface="Times New Roman"/>
                        </a:rPr>
                        <a:t>Last day: dismissal @ 11:10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entury Gothic"/>
                          <a:ea typeface="Times New Roman"/>
                        </a:rPr>
                        <a:t>Friday-No School</a:t>
                      </a:r>
                      <a:endParaRPr lang="en-US" sz="1000" b="1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938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18508"/>
              </p:ext>
            </p:extLst>
          </p:nvPr>
        </p:nvGraphicFramePr>
        <p:xfrm>
          <a:off x="152400" y="2696553"/>
          <a:ext cx="6486554" cy="3887435"/>
        </p:xfrm>
        <a:graphic>
          <a:graphicData uri="http://schemas.openxmlformats.org/drawingml/2006/table">
            <a:tbl>
              <a:tblPr/>
              <a:tblGrid>
                <a:gridCol w="390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phonograms this week.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spelling words this week.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5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</a:rPr>
                        <a:t>Read 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</a:rPr>
                        <a:t>for 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</a:rPr>
                        <a:t>15-20 minutes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</a:rPr>
                        <a:t> and r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</a:rPr>
                        <a:t>ecord your reading in the space provided below.</a:t>
                      </a:r>
                      <a:endParaRPr lang="en-US" sz="1400" dirty="0">
                        <a:latin typeface="Century Gothic"/>
                        <a:ea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1800"/>
              </p:ext>
            </p:extLst>
          </p:nvPr>
        </p:nvGraphicFramePr>
        <p:xfrm>
          <a:off x="190500" y="6768617"/>
          <a:ext cx="6477000" cy="1565758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4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4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7868"/>
            <a:ext cx="1951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May 20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-23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rd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51395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1B28377E40F45870BA48950309D0F" ma:contentTypeVersion="13" ma:contentTypeDescription="Create a new document." ma:contentTypeScope="" ma:versionID="a127f42abc97bfea500bdbe3b31e8ee8">
  <xsd:schema xmlns:xsd="http://www.w3.org/2001/XMLSchema" xmlns:xs="http://www.w3.org/2001/XMLSchema" xmlns:p="http://schemas.microsoft.com/office/2006/metadata/properties" xmlns:ns3="34dbb066-c5a1-4ad9-859f-ef73d0bd1f19" xmlns:ns4="8920cb9c-30a9-4f05-8b0c-fe5bab6ae4e0" targetNamespace="http://schemas.microsoft.com/office/2006/metadata/properties" ma:root="true" ma:fieldsID="e3ca35772ffc4ffd2fca99dd55f78ac8" ns3:_="" ns4:_="">
    <xsd:import namespace="34dbb066-c5a1-4ad9-859f-ef73d0bd1f19"/>
    <xsd:import namespace="8920cb9c-30a9-4f05-8b0c-fe5bab6ae4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bb066-c5a1-4ad9-859f-ef73d0bd1f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0cb9c-30a9-4f05-8b0c-fe5bab6ae4e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62D1E2-1B6A-483F-BE3C-7F1DBE575CD2}">
  <ds:schemaRefs>
    <ds:schemaRef ds:uri="34dbb066-c5a1-4ad9-859f-ef73d0bd1f19"/>
    <ds:schemaRef ds:uri="8920cb9c-30a9-4f05-8b0c-fe5bab6ae4e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8A8CD1-426D-42B7-A155-29303CCBBB5A}">
  <ds:schemaRefs>
    <ds:schemaRef ds:uri="34dbb066-c5a1-4ad9-859f-ef73d0bd1f19"/>
    <ds:schemaRef ds:uri="8920cb9c-30a9-4f05-8b0c-fe5bab6ae4e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93E49A-CCE8-46FE-B534-2A237CE319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79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9</cp:revision>
  <cp:lastPrinted>2016-04-20T20:48:07Z</cp:lastPrinted>
  <dcterms:created xsi:type="dcterms:W3CDTF">2015-10-21T22:34:56Z</dcterms:created>
  <dcterms:modified xsi:type="dcterms:W3CDTF">2024-05-14T21:41:28Z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0x0101002F61B28377E40F45870BA48950309D0F</vt:lpwstr>
  </property>
</Properties>
</file>